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7" r:id="rId93"/>
    <p:sldId id="384" r:id="rId94"/>
    <p:sldId id="298" r:id="rId9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0EF34-80FA-4457-929C-3B364BC3B201}" v="1" dt="2022-11-02T22:00:10.6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94660"/>
  </p:normalViewPr>
  <p:slideViewPr>
    <p:cSldViewPr snapToGrid="0">
      <p:cViewPr varScale="1">
        <p:scale>
          <a:sx n="54" d="100"/>
          <a:sy n="54" d="100"/>
        </p:scale>
        <p:origin x="162" y="4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3T15:22:15.039" v="220" actId="6549"/>
      <pc:docMkLst>
        <pc:docMk/>
      </pc:docMkLst>
      <pc:sldChg chg="modSp mod">
        <pc:chgData name="Arnold, Geoffrey" userId="84df3a83-fb20-4e73-a9fb-16fe3fc1bec7" providerId="ADAL" clId="{5140EF34-80FA-4457-929C-3B364BC3B201}" dt="2022-11-02T23:17:19.517" v="146" actId="255"/>
        <pc:sldMkLst>
          <pc:docMk/>
          <pc:sldMk cId="0" sldId="259"/>
        </pc:sldMkLst>
        <pc:spChg chg="mod">
          <ac:chgData name="Arnold, Geoffrey" userId="84df3a83-fb20-4e73-a9fb-16fe3fc1bec7" providerId="ADAL" clId="{5140EF34-80FA-4457-929C-3B364BC3B201}" dt="2022-11-02T23:16:43.455" v="139" actId="2711"/>
          <ac:spMkLst>
            <pc:docMk/>
            <pc:sldMk cId="0" sldId="259"/>
            <ac:spMk id="206" creationId="{00000000-0000-0000-0000-000000000000}"/>
          </ac:spMkLst>
        </pc:spChg>
        <pc:spChg chg="mod">
          <ac:chgData name="Arnold, Geoffrey" userId="84df3a83-fb20-4e73-a9fb-16fe3fc1bec7" providerId="ADAL" clId="{5140EF34-80FA-4457-929C-3B364BC3B201}" dt="2022-11-02T23:16:49.776" v="140" actId="2711"/>
          <ac:spMkLst>
            <pc:docMk/>
            <pc:sldMk cId="0" sldId="259"/>
            <ac:spMk id="209" creationId="{00000000-0000-0000-0000-000000000000}"/>
          </ac:spMkLst>
        </pc:spChg>
        <pc:spChg chg="mod">
          <ac:chgData name="Arnold, Geoffrey" userId="84df3a83-fb20-4e73-a9fb-16fe3fc1bec7" providerId="ADAL" clId="{5140EF34-80FA-4457-929C-3B364BC3B201}" dt="2022-11-02T23:17:04.780" v="142" actId="255"/>
          <ac:spMkLst>
            <pc:docMk/>
            <pc:sldMk cId="0" sldId="259"/>
            <ac:spMk id="211" creationId="{00000000-0000-0000-0000-000000000000}"/>
          </ac:spMkLst>
        </pc:spChg>
        <pc:spChg chg="mod">
          <ac:chgData name="Arnold, Geoffrey" userId="84df3a83-fb20-4e73-a9fb-16fe3fc1bec7" providerId="ADAL" clId="{5140EF34-80FA-4457-929C-3B364BC3B201}" dt="2022-11-02T23:17:12.757" v="144" actId="255"/>
          <ac:spMkLst>
            <pc:docMk/>
            <pc:sldMk cId="0" sldId="259"/>
            <ac:spMk id="215" creationId="{00000000-0000-0000-0000-000000000000}"/>
          </ac:spMkLst>
        </pc:spChg>
        <pc:spChg chg="mod">
          <ac:chgData name="Arnold, Geoffrey" userId="84df3a83-fb20-4e73-a9fb-16fe3fc1bec7" providerId="ADAL" clId="{5140EF34-80FA-4457-929C-3B364BC3B201}" dt="2022-11-02T23:17:19.517" v="146" actId="255"/>
          <ac:spMkLst>
            <pc:docMk/>
            <pc:sldMk cId="0" sldId="259"/>
            <ac:spMk id="219" creationId="{00000000-0000-0000-0000-000000000000}"/>
          </ac:spMkLst>
        </pc:spChg>
      </pc:sldChg>
      <pc:sldChg chg="modSp mod">
        <pc:chgData name="Arnold, Geoffrey" userId="84df3a83-fb20-4e73-a9fb-16fe3fc1bec7" providerId="ADAL" clId="{5140EF34-80FA-4457-929C-3B364BC3B201}" dt="2022-11-02T23:17:27.152" v="147" actId="2711"/>
        <pc:sldMkLst>
          <pc:docMk/>
          <pc:sldMk cId="0" sldId="260"/>
        </pc:sldMkLst>
        <pc:spChg chg="mod">
          <ac:chgData name="Arnold, Geoffrey" userId="84df3a83-fb20-4e73-a9fb-16fe3fc1bec7" providerId="ADAL" clId="{5140EF34-80FA-4457-929C-3B364BC3B201}" dt="2022-11-02T23:17:27.152" v="147" actId="2711"/>
          <ac:spMkLst>
            <pc:docMk/>
            <pc:sldMk cId="0" sldId="260"/>
            <ac:spMk id="228" creationId="{00000000-0000-0000-0000-000000000000}"/>
          </ac:spMkLst>
        </pc:spChg>
      </pc:sldChg>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3:16:15.791" v="138" actId="2711"/>
        <pc:sldMkLst>
          <pc:docMk/>
          <pc:sldMk cId="0" sldId="289"/>
        </pc:sldMkLst>
        <pc:spChg chg="mod">
          <ac:chgData name="Arnold, Geoffrey" userId="84df3a83-fb20-4e73-a9fb-16fe3fc1bec7" providerId="ADAL" clId="{5140EF34-80FA-4457-929C-3B364BC3B201}" dt="2022-11-02T23:16:15.791" v="138" actId="2711"/>
          <ac:spMkLst>
            <pc:docMk/>
            <pc:sldMk cId="0" sldId="289"/>
            <ac:spMk id="449"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3T00:34:40.666" v="210" actId="20577"/>
        <pc:sldMkLst>
          <pc:docMk/>
          <pc:sldMk cId="0" sldId="297"/>
        </pc:sldMkLst>
        <pc:spChg chg="mod">
          <ac:chgData name="Arnold, Geoffrey" userId="84df3a83-fb20-4e73-a9fb-16fe3fc1bec7" providerId="ADAL" clId="{5140EF34-80FA-4457-929C-3B364BC3B201}" dt="2022-11-03T00:34:40.666" v="210" actId="20577"/>
          <ac:spMkLst>
            <pc:docMk/>
            <pc:sldMk cId="0" sldId="297"/>
            <ac:spMk id="492"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3T15:21:35.577" v="212" actId="14100"/>
        <pc:sldMkLst>
          <pc:docMk/>
          <pc:sldMk cId="0" sldId="350"/>
        </pc:sldMkLst>
        <pc:spChg chg="mod">
          <ac:chgData name="Arnold, Geoffrey" userId="84df3a83-fb20-4e73-a9fb-16fe3fc1bec7" providerId="ADAL" clId="{5140EF34-80FA-4457-929C-3B364BC3B201}" dt="2022-11-03T15:21:35.577" v="212"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3T15:21:45.752" v="213" actId="14100"/>
        <pc:sldMkLst>
          <pc:docMk/>
          <pc:sldMk cId="0" sldId="355"/>
        </pc:sldMkLst>
        <pc:spChg chg="mod">
          <ac:chgData name="Arnold, Geoffrey" userId="84df3a83-fb20-4e73-a9fb-16fe3fc1bec7" providerId="ADAL" clId="{5140EF34-80FA-4457-929C-3B364BC3B201}" dt="2022-11-03T15:21:45.752" v="213" actId="14100"/>
          <ac:spMkLst>
            <pc:docMk/>
            <pc:sldMk cId="0" sldId="355"/>
            <ac:spMk id="255" creationId="{00000000-0000-0000-0000-000000000000}"/>
          </ac:spMkLst>
        </pc:spChg>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3T15:22:02.198" v="214" actId="14100"/>
        <pc:sldMkLst>
          <pc:docMk/>
          <pc:sldMk cId="0" sldId="374"/>
        </pc:sldMkLst>
        <pc:spChg chg="mod">
          <ac:chgData name="Arnold, Geoffrey" userId="84df3a83-fb20-4e73-a9fb-16fe3fc1bec7" providerId="ADAL" clId="{5140EF34-80FA-4457-929C-3B364BC3B201}" dt="2022-11-03T15:22:02.198" v="214" actId="14100"/>
          <ac:spMkLst>
            <pc:docMk/>
            <pc:sldMk cId="0" sldId="374"/>
            <ac:spMk id="363" creationId="{00000000-0000-0000-0000-000000000000}"/>
          </ac:spMkLst>
        </pc:spChg>
      </pc:sldChg>
      <pc:sldChg chg="modSp mod">
        <pc:chgData name="Arnold, Geoffrey" userId="84df3a83-fb20-4e73-a9fb-16fe3fc1bec7" providerId="ADAL" clId="{5140EF34-80FA-4457-929C-3B364BC3B201}" dt="2022-11-03T15:22:15.039" v="220" actId="6549"/>
        <pc:sldMkLst>
          <pc:docMk/>
          <pc:sldMk cId="0" sldId="375"/>
        </pc:sldMkLst>
        <pc:spChg chg="mod">
          <ac:chgData name="Arnold, Geoffrey" userId="84df3a83-fb20-4e73-a9fb-16fe3fc1bec7" providerId="ADAL" clId="{5140EF34-80FA-4457-929C-3B364BC3B201}" dt="2022-11-03T15:22:15.039" v="220" actId="6549"/>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articles/ui-editor-live-demo.html"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RforOperationsFall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6062753"/>
            <a:ext cx="21986846" cy="502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a:t>
            </a:r>
            <a:r>
              <a:rPr dirty="0">
                <a:solidFill>
                  <a:srgbClr val="FF9300"/>
                </a:solidFill>
                <a:latin typeface="Lucida Console" panose="020B0609040504020204" pitchFamily="49" charset="0"/>
              </a:rPr>
              <a:t>session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Update the maximum allowed </a:t>
            </a:r>
            <a:r>
              <a:rPr dirty="0" err="1">
                <a:latin typeface="Lucida Console" panose="020B0609040504020204" pitchFamily="49" charset="0"/>
              </a:rPr>
              <a:t>n_samp</a:t>
            </a:r>
            <a:r>
              <a:rPr dirty="0">
                <a:latin typeface="Lucida Console" panose="020B0609040504020204" pitchFamily="49" charset="0"/>
              </a:rPr>
              <a:t> for selected type movies</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0433FF"/>
                </a:solidFill>
                <a:latin typeface="Lucida Console" panose="020B0609040504020204" pitchFamily="49" charset="0"/>
              </a:rPr>
              <a:t>updateNumericInput</a:t>
            </a:r>
            <a:r>
              <a:rPr dirty="0">
                <a:solidFill>
                  <a:srgbClr val="0433FF"/>
                </a:solidFill>
                <a:latin typeface="Lucida Console" panose="020B0609040504020204" pitchFamily="49" charset="0"/>
              </a:rPr>
              <a:t>(</a:t>
            </a:r>
            <a:r>
              <a:rPr dirty="0">
                <a:solidFill>
                  <a:srgbClr val="FF9300"/>
                </a:solidFill>
                <a:latin typeface="Lucida Console" panose="020B0609040504020204" pitchFamily="49" charset="0"/>
              </a:rPr>
              <a:t>session</a:t>
            </a:r>
            <a:r>
              <a:rPr dirty="0">
                <a:latin typeface="Lucida Console" panose="020B0609040504020204" pitchFamily="49" charset="0"/>
              </a:rPr>
              <a:t>, </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a:t>
            </a:r>
            <a:r>
              <a:rPr lang="en-US" dirty="0">
                <a:latin typeface="Lucida Console" panose="020B0609040504020204" pitchFamily="49" charset="0"/>
              </a:rPr>
              <a:t>min(50, </a:t>
            </a:r>
            <a:r>
              <a:rPr dirty="0" err="1">
                <a:latin typeface="Lucida Console" panose="020B0609040504020204" pitchFamily="49" charset="0"/>
              </a:rPr>
              <a:t>nrow</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a:t>
            </a:r>
            <a:r>
              <a:rPr lang="en-US" dirty="0">
                <a:latin typeface="Lucida Console" panose="020B0609040504020204" pitchFamily="49" charset="0"/>
              </a:rPr>
              <a:t>)</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433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rPr dirty="0">
                <a:latin typeface="Lucida Console" panose="020B0609040504020204" pitchFamily="49" charset="0"/>
              </a:rPr>
              <a:t># Set alpha level</a:t>
            </a:r>
          </a:p>
          <a:p>
            <a:pPr algn="l" defTabSz="584200">
              <a:spcBef>
                <a:spcPts val="1000"/>
              </a:spcBef>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sliderInput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a:solidFill>
                  <a:srgbClr val="FF9300"/>
                </a:solidFill>
                <a:latin typeface="Lucida Console" panose="020B0609040504020204" pitchFamily="49" charset="0"/>
              </a:rPr>
              <a:t>"alpha"</a:t>
            </a:r>
            <a:r>
              <a:rPr dirty="0">
                <a:latin typeface="Lucida Console" panose="020B0609040504020204" pitchFamily="49" charset="0"/>
              </a:rPr>
              <a:t>,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"Alpha:",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min</a:t>
            </a:r>
            <a:r>
              <a:rPr dirty="0">
                <a:latin typeface="Lucida Console" panose="020B0609040504020204" pitchFamily="49" charset="0"/>
              </a:rPr>
              <a:t> = 0, </a:t>
            </a:r>
            <a:r>
              <a:rPr dirty="0">
                <a:solidFill>
                  <a:srgbClr val="0096FF"/>
                </a:solidFill>
                <a:latin typeface="Lucida Console" panose="020B0609040504020204" pitchFamily="49" charset="0"/>
              </a:rPr>
              <a:t>max</a:t>
            </a:r>
            <a:r>
              <a:rPr dirty="0">
                <a:latin typeface="Lucida Console" panose="020B0609040504020204" pitchFamily="49" charset="0"/>
              </a:rPr>
              <a:t> = 1,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0.5</a:t>
            </a:r>
            <a:r>
              <a:rPr dirty="0">
                <a:solidFill>
                  <a:srgbClr val="0433FF"/>
                </a:solidFill>
                <a:latin typeface="Lucida Console" panose="020B0609040504020204" pitchFamily="49" charset="0"/>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42787"/>
            <a:ext cx="435215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endParaRPr dirty="0">
              <a:solidFill>
                <a:srgbClr val="FF9300"/>
              </a:solidFill>
              <a:latin typeface="Lucida Console" panose="020B0609040504020204" pitchFamily="49" charset="0"/>
            </a:endParaRPr>
          </a:p>
        </p:txBody>
      </p:sp>
      <p:grpSp>
        <p:nvGrpSpPr>
          <p:cNvPr id="213" name="Group"/>
          <p:cNvGrpSpPr/>
          <p:nvPr/>
        </p:nvGrpSpPr>
        <p:grpSpPr>
          <a:xfrm>
            <a:off x="11011056" y="3868188"/>
            <a:ext cx="12853545" cy="2537869"/>
            <a:chOff x="0" y="0"/>
            <a:chExt cx="12853545" cy="2537868"/>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40712"/>
              <a:ext cx="4844275"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2853545" cy="2551403"/>
            <a:chOff x="0" y="0"/>
            <a:chExt cx="12853545" cy="2551401"/>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47459"/>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2853545" cy="2393100"/>
            <a:chOff x="0" y="0"/>
            <a:chExt cx="12853545" cy="2393098"/>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68283"/>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2556435" y="2790746"/>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2944347" y="3069426"/>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1833412" y="5946199"/>
            <a:ext cx="11743764" cy="287258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latin typeface="Lucida Console" panose="020B0609040504020204" pitchFamily="49" charset="0"/>
              </a:rPr>
              <a:t>navbarPage</a:t>
            </a:r>
            <a:r>
              <a:rPr dirty="0">
                <a:latin typeface="Lucida Console" panose="020B0609040504020204" pitchFamily="49" charset="0"/>
              </a:rPr>
              <a:t>("</a:t>
            </a:r>
            <a:r>
              <a:rPr dirty="0" err="1">
                <a:latin typeface="Lucida Console" panose="020B0609040504020204" pitchFamily="49" charset="0"/>
              </a:rPr>
              <a:t>Superzip</a:t>
            </a:r>
            <a:r>
              <a:rPr dirty="0">
                <a:latin typeface="Lucida Console" panose="020B0609040504020204" pitchFamily="49" charset="0"/>
              </a:rPr>
              <a:t>", id = "nav",</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("Interactive map", ...),</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("Data explorer", ...)</a:t>
            </a:r>
          </a:p>
          <a:p>
            <a:pPr algn="l">
              <a:defRPr sz="4000">
                <a:latin typeface="Consolas"/>
                <a:ea typeface="Consolas"/>
                <a:cs typeface="Consolas"/>
                <a:sym typeface="Consolas"/>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77924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rPr dirty="0">
                <a:latin typeface="Lucida Console" panose="020B0609040504020204" pitchFamily="49" charset="0"/>
              </a:rP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server &lt;- function(input, output) {</a:t>
            </a:r>
          </a:p>
          <a:p>
            <a:pPr lvl="2" indent="662940" algn="l" defTabSz="508254">
              <a:spcBef>
                <a:spcPts val="800"/>
              </a:spcBef>
              <a:defRPr sz="348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Create the scatterplot object the </a:t>
            </a:r>
            <a:r>
              <a:rPr dirty="0" err="1">
                <a:solidFill>
                  <a:srgbClr val="929292"/>
                </a:solidFill>
                <a:latin typeface="Lucida Console" panose="020B0609040504020204" pitchFamily="49" charset="0"/>
              </a:rPr>
              <a:t>plotOutput</a:t>
            </a:r>
            <a:r>
              <a:rPr dirty="0">
                <a:solidFill>
                  <a:srgbClr val="929292"/>
                </a:solidFill>
                <a:latin typeface="Lucida Console" panose="020B0609040504020204" pitchFamily="49" charset="0"/>
              </a:rPr>
              <a:t> function is expecting</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movies,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lvl="4" indent="1436369" algn="l" defTabSz="508254">
              <a:spcBef>
                <a:spcPts val="800"/>
              </a:spcBef>
              <a:defRPr sz="3480">
                <a:solidFill>
                  <a:srgbClr val="000000"/>
                </a:solidFill>
                <a:latin typeface="Monaco"/>
                <a:ea typeface="Monaco"/>
                <a:cs typeface="Monaco"/>
                <a:sym typeface="Monaco"/>
              </a:defRPr>
            </a:pP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482747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88010" y="3368496"/>
            <a:ext cx="20407979" cy="616995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normAutofit fontScale="92500" lnSpcReduction="10000"/>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lang="en-US" dirty="0"/>
              <a:t>Do not create a .</a:t>
            </a:r>
            <a:r>
              <a:rPr lang="en-US" dirty="0" err="1"/>
              <a:t>gitignore</a:t>
            </a:r>
            <a:r>
              <a:rPr lang="en-US"/>
              <a:t> file</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1338</TotalTime>
  <Words>4389</Words>
  <Application>Microsoft Office PowerPoint</Application>
  <PresentationFormat>Custom</PresentationFormat>
  <Paragraphs>588</Paragraphs>
  <Slides>94</Slides>
  <Notes>10</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2022-11-03T15:22:23Z</dcterms:modified>
</cp:coreProperties>
</file>